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2" d="100"/>
          <a:sy n="82" d="100"/>
        </p:scale>
        <p:origin x="1662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85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27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16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5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61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64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31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00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70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33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27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E3ED-44D7-4CA9-B331-23450254B654}" type="datetimeFigureOut">
              <a:rPr kumimoji="1" lang="ja-JP" altLang="en-US" smtClean="0"/>
              <a:t>2016/8/8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357E6-8920-47BA-A31C-2F549FED3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57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91464" y="3053752"/>
            <a:ext cx="141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藤村 実穂子</a:t>
            </a:r>
            <a:endParaRPr lang="en-US" altLang="ja-JP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06874" y="3441288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ふじむら　みほこ</a:t>
            </a:r>
            <a:endParaRPr kumimoji="1" lang="ja-JP" altLang="en-US" sz="1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892" y="0"/>
            <a:ext cx="1631108" cy="109796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34" y="323165"/>
            <a:ext cx="1813020" cy="270869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203834" y="2227757"/>
            <a:ext cx="369332" cy="8259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 smtClean="0"/>
              <a:t>©</a:t>
            </a:r>
            <a:r>
              <a:rPr lang="en-US" altLang="ja-JP" sz="1200" dirty="0" err="1" smtClean="0"/>
              <a:t>Edd</a:t>
            </a:r>
            <a:r>
              <a:rPr lang="en-US" altLang="ja-JP" sz="1200" dirty="0" smtClean="0"/>
              <a:t> Royal</a:t>
            </a:r>
            <a:endParaRPr kumimoji="1" lang="ja-JP" altLang="en-US" sz="1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200056" y="3888890"/>
            <a:ext cx="645989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東京藝術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大学およびミュンヘン音楽大学に学ぶ。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ロイヤル・オペラ・ハウス、ミラノ・スカラ座、バイエルン州立歌劇場、ウィーン国立歌劇場、パリ・シャトレ座、マドリッド・レアル劇場、ベルリン・ドイツ・オペラ、バイロイト音楽祭、フィレンツェ五月音楽祭、エクサンプロヴァンス音楽祭に定期的に客演。演奏会では、世界最高峰のオーケストラと共演し、日本でも定期的に客演を重ねている。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オペラのレパートリーは、クンドリー、ブランゲーネ、ヴェーヌス、フリッカ、イダマンテ、オクタヴィアン、カルメン、エボリ、アズチェーナ、アムネリスなど。演奏会のレパートリーは、ヴェルディ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レクイエム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ワーグナー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ヴェーゼンドンク歌曲集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マーラー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大地の歌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リュッケルト歌曲集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少年の魔法の角笛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交響曲第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番など。クラウディオ・アバド、チョン・ミョンフン、クリストフ・エッシェンバッハ、アダム・フィッシャー、ファビオ・ルイージ、クリスティアン・ティーレマン、クルト・マズア、ペーター・シュナイダーなどの指揮者と定期的に共演し、リサイタルではクリストフ・ウルリヒ・マイヤーと共演している。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これまでに、アントニオ・パッパーノとの共演で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トリスタンとイゾルデ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のブランゲーネ（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EMI Classics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）、マリス・ヤンソンス／バイエルン放送響との共演で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グレの歌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ジョナサン・ノット／バンベルク響との共演でマーラー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交響曲第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番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クリスティアン・ティーレマン／ウィーン・フィルとの共演でベートーヴェン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交響曲第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番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などを録音。また、ヴォルフラム・リーガー（ピアノ）との共演で、ワーグナー、マーラー、シューベルト、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R.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シュトラウス、ブラームス、シューマンの作品を歌った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枚のソロ・リサイタル・アルバムを</a:t>
            </a:r>
            <a:r>
              <a:rPr lang="en-US" altLang="ja-JP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Fontec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からリリースしている。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今シーズンは、ケント・ナガノ／ハンブルク・フィルの南米公演でワーグナー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ヴェーゼンドンク歌曲集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を歌うほか、サントリーホール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30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周年記念公演として、ズービン・メータ指揮ウィーン・フィルによるベートーヴェン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交響曲第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番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大野和士指揮によるサントリーホール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30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周年記念作曲委嘱公演、シュターツカペレ・ドレスデンによる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ラインの黄金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に出演する。また、ウィーン国立歌劇場で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ラインの黄金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》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フリッカを歌う。</a:t>
            </a:r>
            <a:b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学術および芸術の発展、向上への貢献および功績を称えられ、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2014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年に紫綬褒章を受章している。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91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HGP創英ﾌﾟﾚｾﾞﾝｽEB</vt:lpstr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藤村 実穂子プロフィール</dc:title>
  <dc:creator>ayumi seki</dc:creator>
  <cp:lastModifiedBy>ayumi seki</cp:lastModifiedBy>
  <cp:revision>11</cp:revision>
  <dcterms:created xsi:type="dcterms:W3CDTF">2016-06-13T05:59:26Z</dcterms:created>
  <dcterms:modified xsi:type="dcterms:W3CDTF">2016-08-08T00:53:57Z</dcterms:modified>
</cp:coreProperties>
</file>